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7"/>
  </p:notesMasterIdLst>
  <p:sldIdLst>
    <p:sldId id="276" r:id="rId2"/>
    <p:sldId id="257" r:id="rId3"/>
    <p:sldId id="288" r:id="rId4"/>
    <p:sldId id="259" r:id="rId5"/>
    <p:sldId id="284" r:id="rId6"/>
    <p:sldId id="265" r:id="rId7"/>
    <p:sldId id="280" r:id="rId8"/>
    <p:sldId id="266" r:id="rId9"/>
    <p:sldId id="282" r:id="rId10"/>
    <p:sldId id="274" r:id="rId11"/>
    <p:sldId id="283" r:id="rId12"/>
    <p:sldId id="256" r:id="rId13"/>
    <p:sldId id="281" r:id="rId14"/>
    <p:sldId id="260" r:id="rId15"/>
    <p:sldId id="272" r:id="rId16"/>
    <p:sldId id="261" r:id="rId17"/>
    <p:sldId id="264" r:id="rId18"/>
    <p:sldId id="262" r:id="rId19"/>
    <p:sldId id="273" r:id="rId20"/>
    <p:sldId id="263" r:id="rId21"/>
    <p:sldId id="267" r:id="rId22"/>
    <p:sldId id="268" r:id="rId23"/>
    <p:sldId id="269" r:id="rId24"/>
    <p:sldId id="285" r:id="rId25"/>
    <p:sldId id="27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4660"/>
  </p:normalViewPr>
  <p:slideViewPr>
    <p:cSldViewPr>
      <p:cViewPr>
        <p:scale>
          <a:sx n="71" d="100"/>
          <a:sy n="71" d="100"/>
        </p:scale>
        <p:origin x="-1296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8115E-DB5F-4A45-A634-CCDDE405651C}" type="datetimeFigureOut">
              <a:rPr lang="en-US" smtClean="0"/>
              <a:t>03-Oct-15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9EDA7-C83A-4AD8-B3BF-4ADF33392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75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9EDA7-C83A-4AD8-B3BF-4ADF33392F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3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03-Oct-15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03-Oct-15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03-Oct-15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03-Oct-15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03-Oct-15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03-Oct-15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03-Oct-15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03-Oct-15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03-Oct-15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03-Oct-15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03-Oct-15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03-Oct-15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305799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90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E FIRST BOY\Desktop\world heritage\Mainamati Comilla 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5791200"/>
            <a:ext cx="762000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Mainamoti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Buddhabehar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898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.bp.blogspot.com/_tdGBcR99E80/TOIvccec5uI/AAAAAAAAALs/H3uBEic04Qo/s1600/MM_007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962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73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54288"/>
            <a:ext cx="640080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534400" cy="52578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06688"/>
            <a:ext cx="640080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727412"/>
            <a:ext cx="79248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The Shat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Gumbuj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Mosque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0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agerhatinfo.com/wp-content/uploads/2012/12/Bagerhat_Sadar_Upazil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772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1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4941" y="3810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Our today’s lesson is</a:t>
            </a:r>
          </a:p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Shat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Gambuj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Mosque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1"/>
            <a:ext cx="85344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23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945939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Let us enjoy a </a:t>
            </a:r>
            <a:r>
              <a:rPr lang="en-US" sz="4000" b="1" dirty="0" smtClean="0"/>
              <a:t>video</a:t>
            </a:r>
            <a:endParaRPr lang="en-US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167063"/>
            <a:ext cx="78470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034256"/>
              </p:ext>
            </p:extLst>
          </p:nvPr>
        </p:nvGraphicFramePr>
        <p:xfrm>
          <a:off x="647700" y="3086100"/>
          <a:ext cx="78501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ackager Shell Object" showAsIcon="1" r:id="rId5" imgW="7850160" imgH="685800" progId="Package">
                  <p:embed/>
                </p:oleObj>
              </mc:Choice>
              <mc:Fallback>
                <p:oleObj name="Packager Shell Object" showAsIcon="1" r:id="rId5" imgW="7850160" imgH="685800" progId="Packag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3086100"/>
                        <a:ext cx="785018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312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969" y="1600200"/>
            <a:ext cx="8345871" cy="212365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rial Rounded MT Bold" pitchFamily="34" charset="0"/>
              </a:rPr>
              <a:t>After learning this lesson  you will be able to……………………</a:t>
            </a:r>
            <a:endParaRPr lang="en-US" sz="4800" b="1" dirty="0">
              <a:latin typeface="Arial Rounded MT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516" y="3886200"/>
            <a:ext cx="8305800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Listen for specific  information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516" y="5638800"/>
            <a:ext cx="8284779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rial Rounded MT Bold" pitchFamily="34" charset="0"/>
              </a:rPr>
              <a:t>Describe a place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26" y="457200"/>
            <a:ext cx="8284779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Arial Rounded MT Bold" pitchFamily="34" charset="0"/>
                <a:cs typeface="Courier New" pitchFamily="49" charset="0"/>
              </a:rPr>
              <a:t>Learning Outcomes</a:t>
            </a:r>
            <a:endParaRPr lang="en-US" sz="5400" b="1" dirty="0">
              <a:latin typeface="Arial Rounded MT Bold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9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398" y="304800"/>
            <a:ext cx="82296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cs typeface="NikoshLightBAN" pitchFamily="2" charset="0"/>
              </a:rPr>
              <a:t>Model reading</a:t>
            </a: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cs typeface="NikoshLightBAN" pitchFamily="2" charset="0"/>
            </a:endParaRPr>
          </a:p>
        </p:txBody>
      </p:sp>
      <p:pic>
        <p:nvPicPr>
          <p:cNvPr id="6" name="Picture 5" descr="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8" y="1371600"/>
            <a:ext cx="8229600" cy="420831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33398" y="5715000"/>
            <a:ext cx="82296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NikoshLightBAN" pitchFamily="2" charset="0"/>
              </a:rPr>
              <a:t>Please open  your book EFT, page 125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NikoshLight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9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8001000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lgerian" pitchFamily="82" charset="0"/>
              </a:rPr>
              <a:t>Word meaning</a:t>
            </a:r>
            <a:endParaRPr lang="en-US" sz="4400" b="1" dirty="0">
              <a:latin typeface="Algeria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8565" y="1524000"/>
            <a:ext cx="8029903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  <a:latin typeface="Cooper Black" pitchFamily="18" charset="0"/>
              </a:rPr>
              <a:t>“Heritage”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we inherit from the past, live with them and then pass on to  our children or future generation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695" y="3810000"/>
            <a:ext cx="8029904" cy="23698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rgbClr val="FF0000"/>
                </a:solidFill>
                <a:latin typeface="Cooper Black" pitchFamily="18" charset="0"/>
              </a:rPr>
              <a:t>“World Heritage”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Places and sites that we got from the past and pass 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 to the future generation of the entire world</a:t>
            </a:r>
          </a:p>
        </p:txBody>
      </p:sp>
    </p:spTree>
    <p:extLst>
      <p:ext uri="{BB962C8B-B14F-4D97-AF65-F5344CB8AC3E}">
        <p14:creationId xmlns:p14="http://schemas.microsoft.com/office/powerpoint/2010/main" val="12031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81000"/>
            <a:ext cx="7826266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haroni" pitchFamily="2" charset="-79"/>
                <a:cs typeface="Aharoni" pitchFamily="2" charset="-79"/>
              </a:rPr>
              <a:t>Vocabulary</a:t>
            </a:r>
            <a:endParaRPr lang="en-US" sz="48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1323945"/>
            <a:ext cx="7848600" cy="609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9600" y="2322788"/>
            <a:ext cx="7826266" cy="6490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9166" y="3192516"/>
            <a:ext cx="7848600" cy="5544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4038600"/>
            <a:ext cx="7902466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8362" y="4870230"/>
            <a:ext cx="7877504" cy="6923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600" y="5791200"/>
            <a:ext cx="7826266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" y="1428690"/>
            <a:ext cx="7826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Architectural =  architecture( noun ) +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ral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(suffix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2416461"/>
            <a:ext cx="7500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itchFamily="34" charset="0"/>
              </a:rPr>
              <a:t>Combination = combine (verb)  + </a:t>
            </a:r>
            <a:r>
              <a:rPr lang="en-US" sz="2400" dirty="0" err="1" smtClean="0">
                <a:latin typeface="Arial Rounded MT Bold" pitchFamily="34" charset="0"/>
              </a:rPr>
              <a:t>tion</a:t>
            </a:r>
            <a:r>
              <a:rPr lang="en-US" sz="2400" dirty="0" smtClean="0">
                <a:latin typeface="Arial Rounded MT Bold" pitchFamily="34" charset="0"/>
              </a:rPr>
              <a:t> (suffix)</a:t>
            </a:r>
            <a:endParaRPr lang="en-US" sz="2400" dirty="0"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3192516"/>
            <a:ext cx="778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itchFamily="34" charset="0"/>
              </a:rPr>
              <a:t>Infrastructure  =  infra (prefix )  + structure  ( noun )</a:t>
            </a:r>
            <a:endParaRPr lang="en-US" sz="2400" dirty="0"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0338" y="4124980"/>
            <a:ext cx="792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      </a:t>
            </a:r>
            <a:r>
              <a:rPr lang="en-US" sz="2400" dirty="0" smtClean="0">
                <a:latin typeface="Arial Rounded MT Bold" pitchFamily="34" charset="0"/>
              </a:rPr>
              <a:t>Habitable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= 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inhabite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(verb)  +  able (suffix)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4985581"/>
            <a:ext cx="7178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Rounded MT Bold" pitchFamily="34" charset="0"/>
              </a:rPr>
              <a:t>Slightly  =  slight (adjective) + </a:t>
            </a:r>
            <a:r>
              <a:rPr lang="en-US" sz="2400" b="1" dirty="0" err="1" smtClean="0">
                <a:latin typeface="Arial Rounded MT Bold" pitchFamily="34" charset="0"/>
              </a:rPr>
              <a:t>ly</a:t>
            </a:r>
            <a:r>
              <a:rPr lang="en-US" sz="2400" b="1" dirty="0" smtClean="0">
                <a:latin typeface="Arial Rounded MT Bold" pitchFamily="34" charset="0"/>
              </a:rPr>
              <a:t>  (suffix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" y="5943600"/>
            <a:ext cx="7635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Rounded MT Bold" pitchFamily="34" charset="0"/>
              </a:rPr>
              <a:t>Narrowing  =  narrow(adjective)  +  </a:t>
            </a:r>
            <a:r>
              <a:rPr lang="en-US" sz="2400" b="1" dirty="0" err="1" smtClean="0">
                <a:latin typeface="Arial Rounded MT Bold" pitchFamily="34" charset="0"/>
              </a:rPr>
              <a:t>ing</a:t>
            </a:r>
            <a:r>
              <a:rPr lang="en-US" sz="2400" b="1" dirty="0" smtClean="0">
                <a:latin typeface="Arial Rounded MT Bold" pitchFamily="34" charset="0"/>
              </a:rPr>
              <a:t>  (suffix)</a:t>
            </a:r>
            <a:endParaRPr lang="en-US" sz="2400" b="1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2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E FIRST BOY\Desktop\White Water Lily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9" y="228600"/>
            <a:ext cx="8636000" cy="6477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1079500" y="228600"/>
            <a:ext cx="716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Welcome</a:t>
            </a:r>
            <a:endParaRPr lang="en-US" sz="8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900" y="53340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Arial Rounded MT Bold" pitchFamily="34" charset="0"/>
              </a:rPr>
              <a:t>My dear students</a:t>
            </a:r>
            <a:endParaRPr lang="en-US" sz="72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5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 rot="258295">
            <a:off x="1044659" y="79713"/>
            <a:ext cx="7185483" cy="1710413"/>
          </a:xfrm>
          <a:prstGeom prst="irregularSeal2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TextBox 2"/>
          <p:cNvSpPr txBox="1"/>
          <p:nvPr/>
        </p:nvSpPr>
        <p:spPr>
          <a:xfrm>
            <a:off x="2209800" y="493049"/>
            <a:ext cx="464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haroni" pitchFamily="2" charset="-79"/>
                <a:cs typeface="Aharoni" pitchFamily="2" charset="-79"/>
              </a:rPr>
              <a:t>Silent reading</a:t>
            </a:r>
            <a:endParaRPr lang="en-US" sz="4400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752600"/>
            <a:ext cx="80772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3076" y="533400"/>
            <a:ext cx="70104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Individual Work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9176" y="1839309"/>
            <a:ext cx="8458200" cy="40318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Bookman Old Style" pitchFamily="18" charset="0"/>
              </a:rPr>
              <a:t>Answer the following questions…………</a:t>
            </a:r>
          </a:p>
          <a:p>
            <a:endParaRPr lang="en-US" sz="3200" b="1" dirty="0" smtClean="0">
              <a:latin typeface="Bookman Old Style" pitchFamily="18" charset="0"/>
            </a:endParaRPr>
          </a:p>
          <a:p>
            <a:r>
              <a:rPr lang="en-US" sz="3200" b="1" dirty="0" smtClean="0">
                <a:solidFill>
                  <a:srgbClr val="002060"/>
                </a:solidFill>
                <a:latin typeface="Bookman Old Style" pitchFamily="18" charset="0"/>
              </a:rPr>
              <a:t>Q.1) What is the building?</a:t>
            </a:r>
          </a:p>
          <a:p>
            <a:endParaRPr lang="en-US" sz="3200" b="1" dirty="0" smtClean="0">
              <a:latin typeface="Bookman Old Style" pitchFamily="18" charset="0"/>
            </a:endParaRPr>
          </a:p>
          <a:p>
            <a:r>
              <a:rPr lang="en-US" sz="3200" b="1" dirty="0" smtClean="0">
                <a:solidFill>
                  <a:schemeClr val="accent2"/>
                </a:solidFill>
                <a:latin typeface="Bookman Old Style" pitchFamily="18" charset="0"/>
              </a:rPr>
              <a:t>Q.2)Do you have a building like this in   </a:t>
            </a:r>
          </a:p>
          <a:p>
            <a:r>
              <a:rPr lang="en-US" sz="3200" b="1" dirty="0" smtClean="0">
                <a:solidFill>
                  <a:schemeClr val="accent2"/>
                </a:solidFill>
                <a:latin typeface="Bookman Old Style" pitchFamily="18" charset="0"/>
              </a:rPr>
              <a:t>      your town or village ?</a:t>
            </a:r>
          </a:p>
          <a:p>
            <a:endParaRPr lang="en-US" sz="3200" b="1" dirty="0" smtClean="0">
              <a:latin typeface="Bookman Old Style" pitchFamily="18" charset="0"/>
            </a:endParaRPr>
          </a:p>
          <a:p>
            <a:r>
              <a:rPr lang="en-US" sz="3200" b="1" dirty="0" smtClean="0">
                <a:solidFill>
                  <a:srgbClr val="00B050"/>
                </a:solidFill>
                <a:latin typeface="Bookman Old Style" pitchFamily="18" charset="0"/>
              </a:rPr>
              <a:t>Q.3)What do we call it ?</a:t>
            </a:r>
            <a:endParaRPr lang="en-US" sz="3200" b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pic>
        <p:nvPicPr>
          <p:cNvPr id="3074" name="Picture 2" descr="C:\Users\THE FIRST BOY\Desktop\world heritage\Bangladesh_Bagerhat_Historic_Shat_Gombuj_Mosque_Sixty_Tomb_Mosque_317469a473014a2dad7a5dc39f3595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38" y="2369346"/>
            <a:ext cx="19812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17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457200"/>
            <a:ext cx="6553200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Pair Work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734491"/>
            <a:ext cx="8115300" cy="21236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haroni" pitchFamily="2" charset="-79"/>
                <a:cs typeface="Aharoni" pitchFamily="2" charset="-79"/>
              </a:rPr>
              <a:t>Write five sentences about an old mosque or a temple of your locality .</a:t>
            </a:r>
            <a:endParaRPr lang="en-US" sz="44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8" name="Picture 2" descr="C:\Users\THE FIRST BOY\Desktop\world heritage\Kantajer mond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755" y="4038600"/>
            <a:ext cx="411314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HE FIRST BOY\Desktop\world heritage\Bangladesh_Bagerhat_Historic_Shat_Gombuj_Mosque_Sixty_Tomb_Mosque_317469a473014a2dad7a5dc39f3595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57650"/>
            <a:ext cx="38862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1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710" y="457200"/>
            <a:ext cx="799049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lgerian" pitchFamily="82" charset="0"/>
              </a:rPr>
              <a:t>Group Work</a:t>
            </a:r>
            <a:endParaRPr lang="en-US" sz="4400" b="1" dirty="0">
              <a:latin typeface="Algerian" pitchFamily="82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" y="19812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04800" y="28956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4800" y="3505200"/>
            <a:ext cx="8534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658600" y="25908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4800" y="4191000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4800" y="4808483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09562" y="5602270"/>
            <a:ext cx="8534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04800" y="1981200"/>
            <a:ext cx="0" cy="281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839200" y="1981200"/>
            <a:ext cx="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457700" y="1981200"/>
            <a:ext cx="57150" cy="2781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4800" y="4808483"/>
            <a:ext cx="0" cy="754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486275" y="4808483"/>
            <a:ext cx="28575" cy="754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839200" y="4800600"/>
            <a:ext cx="0" cy="723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84791" y="19812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Shat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Gambuj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Mosque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00562" y="2159913"/>
            <a:ext cx="4210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5301" y="2940536"/>
            <a:ext cx="3810000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NikoshLightBAN" pitchFamily="2" charset="0"/>
                <a:cs typeface="NikoshLightBAN" pitchFamily="2" charset="0"/>
              </a:rPr>
              <a:t>Founded by</a:t>
            </a:r>
            <a:endParaRPr lang="en-US" sz="2800" b="1" i="1" dirty="0">
              <a:latin typeface="NikoshLightBAN" pitchFamily="2" charset="0"/>
              <a:cs typeface="NikoshLightBAN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1510" y="3641968"/>
            <a:ext cx="3983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NikoshLightBAN" pitchFamily="2" charset="0"/>
                <a:cs typeface="NikoshLightBAN" pitchFamily="2" charset="0"/>
              </a:rPr>
              <a:t>  </a:t>
            </a:r>
            <a:endParaRPr lang="en-US" sz="2400" b="1" i="1" dirty="0">
              <a:latin typeface="NikoshLightBAN" pitchFamily="2" charset="0"/>
              <a:cs typeface="NikoshLightBAN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5301" y="4262735"/>
            <a:ext cx="3810000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NikoshLightBAN" pitchFamily="2" charset="0"/>
                <a:cs typeface="NikoshLightBAN" pitchFamily="2" charset="0"/>
              </a:rPr>
              <a:t>Number of domes</a:t>
            </a:r>
            <a:endParaRPr lang="en-US" sz="2800" b="1" i="1" dirty="0">
              <a:latin typeface="NikoshLightBAN" pitchFamily="2" charset="0"/>
              <a:cs typeface="NikoshLightBAN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5301" y="4954708"/>
            <a:ext cx="3799490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NikoshLightBAN" pitchFamily="2" charset="0"/>
                <a:cs typeface="NikoshLightBAN" pitchFamily="2" charset="0"/>
              </a:rPr>
              <a:t>Number of </a:t>
            </a:r>
            <a:r>
              <a:rPr lang="en-US" sz="2800" b="1" i="1" dirty="0" err="1" smtClean="0">
                <a:latin typeface="NikoshLightBAN" pitchFamily="2" charset="0"/>
                <a:cs typeface="NikoshLightBAN" pitchFamily="2" charset="0"/>
              </a:rPr>
              <a:t>pillers</a:t>
            </a:r>
            <a:endParaRPr lang="en-US" sz="2800" b="1" i="1" dirty="0">
              <a:latin typeface="NikoshLightBAN" pitchFamily="2" charset="0"/>
              <a:cs typeface="NikoshLight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221" y="1371600"/>
            <a:ext cx="7979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Complete the chart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09562" y="6248400"/>
            <a:ext cx="8534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843962" y="5524500"/>
            <a:ext cx="0" cy="723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14850" y="5366371"/>
            <a:ext cx="0" cy="958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4800" y="5597204"/>
            <a:ext cx="4762" cy="574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8220" y="5763280"/>
            <a:ext cx="3810000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NikoshLightBAN" pitchFamily="2" charset="0"/>
                <a:cs typeface="NikoshLightBAN" pitchFamily="2" charset="0"/>
              </a:rPr>
              <a:t>Mihrabs</a:t>
            </a:r>
            <a:endParaRPr lang="en-US" sz="2800" b="1" i="1" dirty="0">
              <a:latin typeface="NikoshLightBAN" pitchFamily="2" charset="0"/>
              <a:cs typeface="NikoshLight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710" y="3581400"/>
            <a:ext cx="3837591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NikoshLightBAN" pitchFamily="2" charset="0"/>
                <a:cs typeface="NikoshLightBAN" pitchFamily="2" charset="0"/>
              </a:rPr>
              <a:t>When</a:t>
            </a:r>
            <a:endParaRPr lang="en-US" sz="3200" i="1" dirty="0">
              <a:latin typeface="NikoshLightBAN" pitchFamily="2" charset="0"/>
              <a:cs typeface="NikoshLight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2990432"/>
            <a:ext cx="35814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 smtClean="0"/>
              <a:t>Ulugh Khan </a:t>
            </a:r>
            <a:r>
              <a:rPr lang="en-US" sz="2000" b="1" i="1" dirty="0" err="1" smtClean="0"/>
              <a:t>Jahan</a:t>
            </a:r>
            <a:r>
              <a:rPr lang="en-US" sz="2000" b="1" i="1" dirty="0" smtClean="0"/>
              <a:t> Ali</a:t>
            </a:r>
            <a:endParaRPr lang="en-US" sz="20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76800" y="3597299"/>
            <a:ext cx="35814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Arial Rounded MT Bold" pitchFamily="34" charset="0"/>
                <a:cs typeface="NikoshLightBAN" pitchFamily="2" charset="0"/>
              </a:rPr>
              <a:t>In the 15</a:t>
            </a:r>
            <a:r>
              <a:rPr lang="en-US" sz="2800" b="1" i="1" baseline="30000" dirty="0" smtClean="0">
                <a:latin typeface="Arial Rounded MT Bold" pitchFamily="34" charset="0"/>
                <a:cs typeface="NikoshLightBAN" pitchFamily="2" charset="0"/>
              </a:rPr>
              <a:t>th</a:t>
            </a:r>
            <a:r>
              <a:rPr lang="en-US" sz="2800" b="1" i="1" dirty="0" smtClean="0">
                <a:latin typeface="Arial Rounded MT Bold" pitchFamily="34" charset="0"/>
                <a:cs typeface="NikoshLightBAN" pitchFamily="2" charset="0"/>
              </a:rPr>
              <a:t> century</a:t>
            </a:r>
            <a:endParaRPr lang="en-US" sz="2800" b="1" i="1" dirty="0">
              <a:latin typeface="Arial Rounded MT Bold" pitchFamily="34" charset="0"/>
              <a:cs typeface="NikoshLight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0" y="4262734"/>
            <a:ext cx="3581400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77 domes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4954708"/>
            <a:ext cx="3581400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NikoshLightBAN" pitchFamily="2" charset="0"/>
              </a:rPr>
              <a:t>60 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NikoshLightBAN" pitchFamily="2" charset="0"/>
              </a:rPr>
              <a:t>pillers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NikoshLight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6800" y="5725180"/>
            <a:ext cx="3581400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11 </a:t>
            </a:r>
            <a:r>
              <a:rPr lang="en-US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mihrabs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15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1" animBg="1"/>
      <p:bldP spid="42" grpId="0" animBg="1"/>
      <p:bldP spid="20" grpId="0" animBg="1"/>
      <p:bldP spid="24" grpId="0" animBg="1"/>
      <p:bldP spid="7" grpId="0" animBg="1"/>
      <p:bldP spid="12" grpId="0" animBg="1"/>
      <p:bldP spid="3" grpId="0" animBg="1"/>
      <p:bldP spid="9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icture of houses of banglade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295400"/>
            <a:ext cx="846296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457200"/>
            <a:ext cx="79248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      Home Work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4648200"/>
            <a:ext cx="7924800" cy="15696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            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 a paragraph on </a:t>
            </a:r>
          </a:p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     </a:t>
            </a: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“Shat </a:t>
            </a:r>
            <a:r>
              <a:rPr lang="en-US" sz="4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Gumbuj</a:t>
            </a: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Mosque “</a:t>
            </a:r>
          </a:p>
          <a:p>
            <a:r>
              <a:rPr lang="en-US" sz="2800" dirty="0" smtClean="0"/>
              <a:t>             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about 150 words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6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948152"/>
            <a:ext cx="769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FF00"/>
                </a:solidFill>
                <a:latin typeface="Cooper Black" pitchFamily="18" charset="0"/>
              </a:rPr>
              <a:t>Good bye</a:t>
            </a:r>
            <a:endParaRPr lang="en-US" sz="8800" dirty="0">
              <a:solidFill>
                <a:srgbClr val="FFFF00"/>
              </a:solidFill>
              <a:latin typeface="Cooper Black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6388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Cooper Black" pitchFamily="18" charset="0"/>
              </a:rPr>
              <a:t>Students</a:t>
            </a:r>
            <a:endParaRPr lang="en-US" sz="7200" dirty="0">
              <a:solidFill>
                <a:srgbClr val="FFFF00"/>
              </a:solidFill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96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teachers.gov.bd/sites/default/files/styles/thumbnail/public/contentDefault.jpg?itok=5_OtAF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THE FIRST BOY\Desktop\IMG_64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38400"/>
            <a:ext cx="124022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4741" y="609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/>
              <a:t>Myself</a:t>
            </a:r>
            <a:endParaRPr lang="en-US" sz="40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030941" y="1415534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/>
              <a:t>Andrius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Animesh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Baidya</a:t>
            </a:r>
            <a:endParaRPr lang="en-US" sz="2400" b="1" i="1" dirty="0" smtClean="0"/>
          </a:p>
          <a:p>
            <a:r>
              <a:rPr lang="en-US" sz="2400" b="1" dirty="0" err="1" smtClean="0"/>
              <a:t>Sr.asst.teacher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english</a:t>
            </a:r>
            <a:r>
              <a:rPr lang="en-US" sz="2400" b="1" dirty="0" smtClean="0"/>
              <a:t> 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4143345"/>
            <a:ext cx="6210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Aditmari</a:t>
            </a:r>
            <a:r>
              <a:rPr lang="en-US" sz="2000" b="1" dirty="0" smtClean="0"/>
              <a:t> K B Girls’ High School &amp; College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40623" y="4587098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Aditmari</a:t>
            </a:r>
            <a:r>
              <a:rPr lang="en-US" sz="2000" b="1" dirty="0" smtClean="0"/>
              <a:t> , LALMONIRHAT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42011" y="52578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Mobile </a:t>
            </a:r>
            <a:r>
              <a:rPr lang="en-US" b="1" dirty="0"/>
              <a:t>: 01728970460</a:t>
            </a:r>
          </a:p>
          <a:p>
            <a:r>
              <a:rPr lang="en-US" b="1" dirty="0" smtClean="0"/>
              <a:t> </a:t>
            </a:r>
            <a:r>
              <a:rPr lang="en-US" b="1" dirty="0"/>
              <a:t>andrius.animesh@gmail.com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272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3052" y="22860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Arial Rounded MT Bold" pitchFamily="34" charset="0"/>
                <a:cs typeface="NikoshLightBAN" pitchFamily="2" charset="0"/>
              </a:rPr>
              <a:t>Subject</a:t>
            </a:r>
            <a:endParaRPr lang="en-US" sz="7200" dirty="0">
              <a:latin typeface="Arial Rounded MT Bold" pitchFamily="34" charset="0"/>
              <a:cs typeface="NikoshLight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952" y="1229429"/>
            <a:ext cx="8077200" cy="501675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 Rounded MT Bold" pitchFamily="34" charset="0"/>
                <a:cs typeface="NikoshLightBAN" pitchFamily="2" charset="0"/>
              </a:rPr>
              <a:t>English -1 paper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 Rounded MT Bold" pitchFamily="34" charset="0"/>
                <a:cs typeface="NikoshLightBAN" pitchFamily="2" charset="0"/>
              </a:rPr>
              <a:t>English for today</a:t>
            </a:r>
          </a:p>
          <a:p>
            <a:pPr algn="ctr"/>
            <a:r>
              <a:rPr lang="en-US" sz="4000" dirty="0" smtClean="0">
                <a:latin typeface="Arial Rounded MT Bold" pitchFamily="34" charset="0"/>
                <a:cs typeface="NikoshLightBAN" pitchFamily="2" charset="0"/>
              </a:rPr>
              <a:t>Class -9 , 10 .</a:t>
            </a:r>
          </a:p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 Rounded MT Bold" pitchFamily="34" charset="0"/>
                <a:cs typeface="NikoshLightBAN" pitchFamily="2" charset="0"/>
              </a:rPr>
              <a:t>Unite – 8  </a:t>
            </a:r>
          </a:p>
          <a:p>
            <a:pPr algn="ctr"/>
            <a:r>
              <a:rPr lang="en-US" sz="4000" dirty="0" smtClean="0">
                <a:latin typeface="Arial Rounded MT Bold" pitchFamily="34" charset="0"/>
                <a:cs typeface="NikoshLightBAN" pitchFamily="2" charset="0"/>
              </a:rPr>
              <a:t>Lesson -1 </a:t>
            </a:r>
          </a:p>
          <a:p>
            <a:pPr algn="ctr"/>
            <a:r>
              <a:rPr lang="en-US" sz="4000" dirty="0" smtClean="0">
                <a:solidFill>
                  <a:srgbClr val="7030A0"/>
                </a:solidFill>
                <a:latin typeface="Arial Rounded MT Bold" pitchFamily="34" charset="0"/>
                <a:cs typeface="NikoshLightBAN" pitchFamily="2" charset="0"/>
              </a:rPr>
              <a:t>Period – 2</a:t>
            </a:r>
          </a:p>
          <a:p>
            <a:pPr algn="ctr"/>
            <a:r>
              <a:rPr lang="en-US" sz="4000" dirty="0" smtClean="0">
                <a:latin typeface="Arial Rounded MT Bold" pitchFamily="34" charset="0"/>
                <a:cs typeface="NikoshLightBAN" pitchFamily="2" charset="0"/>
              </a:rPr>
              <a:t>Time   - 50 </a:t>
            </a:r>
            <a:r>
              <a:rPr lang="en-US" sz="4000" dirty="0" err="1" smtClean="0">
                <a:latin typeface="Arial Rounded MT Bold" pitchFamily="34" charset="0"/>
                <a:cs typeface="NikoshLightBAN" pitchFamily="2" charset="0"/>
              </a:rPr>
              <a:t>minites</a:t>
            </a:r>
            <a:endParaRPr lang="en-US" sz="4000" dirty="0" smtClean="0">
              <a:latin typeface="Arial Rounded MT Bold" pitchFamily="34" charset="0"/>
              <a:cs typeface="NikoshLightBAN" pitchFamily="2" charset="0"/>
            </a:endParaRPr>
          </a:p>
          <a:p>
            <a:pPr algn="ctr"/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  <a:cs typeface="NikoshLightBAN" pitchFamily="2" charset="0"/>
              </a:rPr>
              <a:t>Date   -……………….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  <a:cs typeface="NikoshLight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2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4.bp.blogspot.com/-3Yf5n03q7bI/UaXXnh6h7QI/AAAAAAAAAFs/c-jKTGG4Z_Q/s1600/Bangladesh-Tourist-Map.medium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60198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1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04801"/>
            <a:ext cx="8534399" cy="52577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5808867"/>
            <a:ext cx="792480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The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Somapura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Mahavihara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32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3.bp.blogspot.com/-Vl3OiaFVNwA/TnevQntVfSI/AAAAAAAAAD4/aJsLvoJrPAo/s640/Naogaon+District+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60198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86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E FIRST BOY\Desktop\world heritage\Kantajer mond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48" y="381000"/>
            <a:ext cx="8534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19048" y="5825690"/>
            <a:ext cx="655320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The Temple of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Kantajeur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03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explode.wav"/>
          </p:stSnd>
        </p:sndAc>
      </p:transition>
    </mc:Choice>
    <mc:Fallback xmlns="">
      <p:transition spd="slow">
        <p:fade/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-_0BVXmUPyS4/TneoyucFapI/AAAAAAAAACQ/OJTkMhQzfTw/s1600/Dinajpur+District+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96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30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1140</TotalTime>
  <Words>337</Words>
  <Application>Microsoft Office PowerPoint</Application>
  <PresentationFormat>On-screen Show (4:3)</PresentationFormat>
  <Paragraphs>78</Paragraphs>
  <Slides>25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Aspect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FIRST BOY</dc:creator>
  <cp:lastModifiedBy>THE FIRST BOY</cp:lastModifiedBy>
  <cp:revision>123</cp:revision>
  <dcterms:created xsi:type="dcterms:W3CDTF">2006-08-16T00:00:00Z</dcterms:created>
  <dcterms:modified xsi:type="dcterms:W3CDTF">2015-10-03T07:46:01Z</dcterms:modified>
</cp:coreProperties>
</file>